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8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ARNSHAW, MEL H." userId="5a8aa2af-933b-44d3-a75a-1e2bb261392a" providerId="ADAL" clId="{BE298C53-76D0-46C9-A6AF-3715F7ABC60D}"/>
    <pc:docChg chg="modSld">
      <pc:chgData name="EARNSHAW, MEL H." userId="5a8aa2af-933b-44d3-a75a-1e2bb261392a" providerId="ADAL" clId="{BE298C53-76D0-46C9-A6AF-3715F7ABC60D}" dt="2023-06-28T13:26:15.745" v="200" actId="1035"/>
      <pc:docMkLst>
        <pc:docMk/>
      </pc:docMkLst>
      <pc:sldChg chg="modSp mod">
        <pc:chgData name="EARNSHAW, MEL H." userId="5a8aa2af-933b-44d3-a75a-1e2bb261392a" providerId="ADAL" clId="{BE298C53-76D0-46C9-A6AF-3715F7ABC60D}" dt="2023-06-28T13:26:15.745" v="200" actId="1035"/>
        <pc:sldMkLst>
          <pc:docMk/>
          <pc:sldMk cId="3634512390" sldId="280"/>
        </pc:sldMkLst>
        <pc:spChg chg="mod">
          <ac:chgData name="EARNSHAW, MEL H." userId="5a8aa2af-933b-44d3-a75a-1e2bb261392a" providerId="ADAL" clId="{BE298C53-76D0-46C9-A6AF-3715F7ABC60D}" dt="2023-06-28T12:58:17.302" v="127" actId="1035"/>
          <ac:spMkLst>
            <pc:docMk/>
            <pc:sldMk cId="3634512390" sldId="280"/>
            <ac:spMk id="7" creationId="{3DD1979E-A363-69D7-825D-2CA5ACEF369D}"/>
          </ac:spMkLst>
        </pc:spChg>
        <pc:spChg chg="mod">
          <ac:chgData name="EARNSHAW, MEL H." userId="5a8aa2af-933b-44d3-a75a-1e2bb261392a" providerId="ADAL" clId="{BE298C53-76D0-46C9-A6AF-3715F7ABC60D}" dt="2023-06-28T13:26:15.745" v="200" actId="1035"/>
          <ac:spMkLst>
            <pc:docMk/>
            <pc:sldMk cId="3634512390" sldId="280"/>
            <ac:spMk id="15" creationId="{59ADD678-7A34-EAAC-54B5-664CC688F515}"/>
          </ac:spMkLst>
        </pc:spChg>
        <pc:spChg chg="mod">
          <ac:chgData name="EARNSHAW, MEL H." userId="5a8aa2af-933b-44d3-a75a-1e2bb261392a" providerId="ADAL" clId="{BE298C53-76D0-46C9-A6AF-3715F7ABC60D}" dt="2023-06-28T13:26:09.106" v="196" actId="1035"/>
          <ac:spMkLst>
            <pc:docMk/>
            <pc:sldMk cId="3634512390" sldId="280"/>
            <ac:spMk id="16" creationId="{3AEC58BC-8673-C179-FED6-73A735774260}"/>
          </ac:spMkLst>
        </pc:spChg>
      </pc:sldChg>
    </pc:docChg>
  </pc:docChgLst>
  <pc:docChgLst>
    <pc:chgData name="EARNSHAW, MEL H." userId="5a8aa2af-933b-44d3-a75a-1e2bb261392a" providerId="ADAL" clId="{DCF666C8-7CA5-434C-828B-906BDDFF7824}"/>
    <pc:docChg chg="delSld">
      <pc:chgData name="EARNSHAW, MEL H." userId="5a8aa2af-933b-44d3-a75a-1e2bb261392a" providerId="ADAL" clId="{DCF666C8-7CA5-434C-828B-906BDDFF7824}" dt="2023-05-28T12:41:46.441" v="1" actId="2696"/>
      <pc:docMkLst>
        <pc:docMk/>
      </pc:docMkLst>
      <pc:sldChg chg="del">
        <pc:chgData name="EARNSHAW, MEL H." userId="5a8aa2af-933b-44d3-a75a-1e2bb261392a" providerId="ADAL" clId="{DCF666C8-7CA5-434C-828B-906BDDFF7824}" dt="2023-05-28T12:41:42.117" v="0" actId="2696"/>
        <pc:sldMkLst>
          <pc:docMk/>
          <pc:sldMk cId="3483155767" sldId="257"/>
        </pc:sldMkLst>
      </pc:sldChg>
      <pc:sldChg chg="del">
        <pc:chgData name="EARNSHAW, MEL H." userId="5a8aa2af-933b-44d3-a75a-1e2bb261392a" providerId="ADAL" clId="{DCF666C8-7CA5-434C-828B-906BDDFF7824}" dt="2023-05-28T12:41:46.441" v="1" actId="2696"/>
        <pc:sldMkLst>
          <pc:docMk/>
          <pc:sldMk cId="3433382789" sldId="28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urham Title Slide - Purpl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34000" y="0"/>
            <a:ext cx="6858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0339" y="1672217"/>
            <a:ext cx="4428563" cy="1470025"/>
          </a:xfrm>
        </p:spPr>
        <p:txBody>
          <a:bodyPr lIns="0" tIns="0" rIns="0" bIns="0" anchor="t">
            <a:noAutofit/>
          </a:bodyPr>
          <a:lstStyle>
            <a:lvl1pPr algn="l">
              <a:lnSpc>
                <a:spcPct val="85000"/>
              </a:lnSpc>
              <a:defRPr sz="3733" b="1">
                <a:solidFill>
                  <a:srgbClr val="002A4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0339" y="3093911"/>
            <a:ext cx="4428563" cy="1752600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667">
                <a:solidFill>
                  <a:srgbClr val="002A41"/>
                </a:solidFill>
                <a:latin typeface="Arial"/>
                <a:cs typeface="Arial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40659" y="328401"/>
            <a:ext cx="2118005" cy="878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939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urham Title Slide – Blu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34000" y="0"/>
            <a:ext cx="6858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0339" y="1672217"/>
            <a:ext cx="4428563" cy="1470025"/>
          </a:xfrm>
        </p:spPr>
        <p:txBody>
          <a:bodyPr lIns="0" tIns="0" rIns="0" bIns="0" anchor="t">
            <a:noAutofit/>
          </a:bodyPr>
          <a:lstStyle>
            <a:lvl1pPr algn="l">
              <a:lnSpc>
                <a:spcPct val="85000"/>
              </a:lnSpc>
              <a:defRPr sz="3733" b="1">
                <a:solidFill>
                  <a:srgbClr val="002A4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0339" y="3093911"/>
            <a:ext cx="4428563" cy="1752600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667">
                <a:solidFill>
                  <a:srgbClr val="002A41"/>
                </a:solidFill>
                <a:latin typeface="Arial"/>
                <a:cs typeface="Arial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40659" y="328401"/>
            <a:ext cx="2118005" cy="878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968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urham Title Slide – Gold">
    <p:bg>
      <p:bgPr>
        <a:solidFill>
          <a:srgbClr val="B3BDB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34000" y="0"/>
            <a:ext cx="6858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0339" y="1672217"/>
            <a:ext cx="4428563" cy="1470025"/>
          </a:xfrm>
        </p:spPr>
        <p:txBody>
          <a:bodyPr lIns="0" tIns="0" rIns="0" bIns="0" anchor="t">
            <a:noAutofit/>
          </a:bodyPr>
          <a:lstStyle>
            <a:lvl1pPr algn="l">
              <a:lnSpc>
                <a:spcPct val="85000"/>
              </a:lnSpc>
              <a:defRPr sz="3733" b="1">
                <a:solidFill>
                  <a:srgbClr val="002A4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0339" y="3093911"/>
            <a:ext cx="4428563" cy="1752600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667">
                <a:solidFill>
                  <a:srgbClr val="002A41"/>
                </a:solidFill>
                <a:latin typeface="Arial"/>
                <a:cs typeface="Arial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40659" y="328401"/>
            <a:ext cx="2118005" cy="878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784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urham Title Slide - Yellow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34000" y="0"/>
            <a:ext cx="6858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0339" y="1672217"/>
            <a:ext cx="4428563" cy="1470025"/>
          </a:xfrm>
        </p:spPr>
        <p:txBody>
          <a:bodyPr lIns="0" tIns="0" rIns="0" bIns="0" anchor="t">
            <a:noAutofit/>
          </a:bodyPr>
          <a:lstStyle>
            <a:lvl1pPr algn="l">
              <a:lnSpc>
                <a:spcPct val="85000"/>
              </a:lnSpc>
              <a:defRPr sz="3733" b="1">
                <a:solidFill>
                  <a:srgbClr val="002A4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0339" y="3093911"/>
            <a:ext cx="4428563" cy="1752600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667">
                <a:solidFill>
                  <a:srgbClr val="002A41"/>
                </a:solidFill>
                <a:latin typeface="Arial"/>
                <a:cs typeface="Arial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40659" y="328401"/>
            <a:ext cx="2118005" cy="878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679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urham Title Slide – Red">
    <p:bg>
      <p:bgPr>
        <a:solidFill>
          <a:srgbClr val="B6AA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34000" y="0"/>
            <a:ext cx="6858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0339" y="1672217"/>
            <a:ext cx="4428563" cy="1470025"/>
          </a:xfrm>
        </p:spPr>
        <p:txBody>
          <a:bodyPr lIns="0" tIns="0" rIns="0" bIns="0" anchor="t">
            <a:noAutofit/>
          </a:bodyPr>
          <a:lstStyle>
            <a:lvl1pPr algn="l">
              <a:lnSpc>
                <a:spcPct val="85000"/>
              </a:lnSpc>
              <a:defRPr sz="3733" b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0339" y="3093911"/>
            <a:ext cx="4428563" cy="1752600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667">
                <a:solidFill>
                  <a:srgbClr val="002A41"/>
                </a:solidFill>
                <a:latin typeface="Arial"/>
                <a:cs typeface="Arial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40659" y="328401"/>
            <a:ext cx="2118005" cy="878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531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rham Text Slide - 1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737" y="369979"/>
            <a:ext cx="10536517" cy="1143000"/>
          </a:xfrm>
        </p:spPr>
        <p:txBody>
          <a:bodyPr lIns="0" tIns="0" rIns="0" bIns="0" anchor="t">
            <a:noAutofit/>
          </a:bodyPr>
          <a:lstStyle>
            <a:lvl1pPr algn="l">
              <a:defRPr sz="3200" b="1">
                <a:solidFill>
                  <a:srgbClr val="54145A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5986" y="6230447"/>
            <a:ext cx="1020673" cy="423471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828737" y="1632944"/>
            <a:ext cx="7603571" cy="3886200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1067"/>
              </a:spcBef>
              <a:buNone/>
              <a:defRPr sz="2400">
                <a:solidFill>
                  <a:srgbClr val="002A41"/>
                </a:solidFill>
                <a:latin typeface="Arial"/>
                <a:cs typeface="Arial"/>
              </a:defRPr>
            </a:lvl1pPr>
            <a:lvl2pPr marL="383990" indent="-383990">
              <a:spcBef>
                <a:spcPts val="1067"/>
              </a:spcBef>
              <a:buClr>
                <a:srgbClr val="68246D"/>
              </a:buClr>
              <a:buFont typeface="Arial"/>
              <a:buChar char="•"/>
              <a:defRPr sz="2400">
                <a:solidFill>
                  <a:srgbClr val="002A41"/>
                </a:solidFill>
                <a:latin typeface="Arial"/>
                <a:cs typeface="Arial"/>
              </a:defRPr>
            </a:lvl2pPr>
            <a:lvl3pPr marL="767981" indent="-383990">
              <a:spcBef>
                <a:spcPts val="1067"/>
              </a:spcBef>
              <a:buFont typeface="Lucida Grande"/>
              <a:buChar char="–"/>
              <a:defRPr sz="2400">
                <a:solidFill>
                  <a:srgbClr val="002A41"/>
                </a:solidFill>
                <a:latin typeface="Arial"/>
                <a:cs typeface="Arial"/>
              </a:defRPr>
            </a:lvl3pPr>
            <a:lvl4pPr>
              <a:defRPr sz="2400">
                <a:latin typeface="Arial"/>
                <a:cs typeface="Arial"/>
              </a:defRPr>
            </a:lvl4pPr>
            <a:lvl5pPr>
              <a:defRPr sz="24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036897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rham Text Slide - 2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737" y="369979"/>
            <a:ext cx="10536517" cy="1143000"/>
          </a:xfrm>
        </p:spPr>
        <p:txBody>
          <a:bodyPr lIns="0" tIns="0" rIns="0" bIns="0" anchor="t">
            <a:noAutofit/>
          </a:bodyPr>
          <a:lstStyle>
            <a:lvl1pPr algn="l">
              <a:defRPr sz="3200" b="1">
                <a:solidFill>
                  <a:srgbClr val="54145A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5986" y="6230447"/>
            <a:ext cx="1020673" cy="423471"/>
          </a:xfrm>
          <a:prstGeom prst="rect">
            <a:avLst/>
          </a:prstGeom>
        </p:spPr>
      </p:pic>
      <p:sp>
        <p:nvSpPr>
          <p:cNvPr id="10" name="Content Placeholder 3"/>
          <p:cNvSpPr>
            <a:spLocks noGrp="1"/>
          </p:cNvSpPr>
          <p:nvPr>
            <p:ph sz="quarter" idx="12"/>
          </p:nvPr>
        </p:nvSpPr>
        <p:spPr>
          <a:xfrm>
            <a:off x="828738" y="1632944"/>
            <a:ext cx="5076253" cy="3886200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1067"/>
              </a:spcBef>
              <a:buNone/>
              <a:defRPr sz="2400">
                <a:solidFill>
                  <a:srgbClr val="002A41"/>
                </a:solidFill>
                <a:latin typeface="Arial"/>
                <a:cs typeface="Arial"/>
              </a:defRPr>
            </a:lvl1pPr>
            <a:lvl2pPr marL="383990" indent="-383990">
              <a:spcBef>
                <a:spcPts val="1067"/>
              </a:spcBef>
              <a:buClr>
                <a:srgbClr val="68246D"/>
              </a:buClr>
              <a:buFont typeface="Arial"/>
              <a:buChar char="•"/>
              <a:defRPr sz="2400">
                <a:solidFill>
                  <a:srgbClr val="002A41"/>
                </a:solidFill>
                <a:latin typeface="Arial"/>
                <a:cs typeface="Arial"/>
              </a:defRPr>
            </a:lvl2pPr>
            <a:lvl3pPr marL="767981" indent="-383990">
              <a:spcBef>
                <a:spcPts val="1067"/>
              </a:spcBef>
              <a:buFont typeface="Lucida Grande"/>
              <a:buChar char="–"/>
              <a:defRPr sz="2400">
                <a:solidFill>
                  <a:srgbClr val="002A41"/>
                </a:solidFill>
                <a:latin typeface="Arial"/>
                <a:cs typeface="Arial"/>
              </a:defRPr>
            </a:lvl3pPr>
            <a:lvl4pPr>
              <a:defRPr sz="2400">
                <a:latin typeface="Arial"/>
                <a:cs typeface="Arial"/>
              </a:defRPr>
            </a:lvl4pPr>
            <a:lvl5pPr>
              <a:defRPr sz="24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289002" y="1632944"/>
            <a:ext cx="5076253" cy="3886200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1067"/>
              </a:spcBef>
              <a:buNone/>
              <a:defRPr sz="2400">
                <a:solidFill>
                  <a:srgbClr val="002A41"/>
                </a:solidFill>
                <a:latin typeface="Arial"/>
                <a:cs typeface="Arial"/>
              </a:defRPr>
            </a:lvl1pPr>
            <a:lvl2pPr marL="383990" indent="-383990">
              <a:spcBef>
                <a:spcPts val="1067"/>
              </a:spcBef>
              <a:buClr>
                <a:srgbClr val="68246D"/>
              </a:buClr>
              <a:buFont typeface="Arial"/>
              <a:buChar char="•"/>
              <a:defRPr sz="2400">
                <a:solidFill>
                  <a:srgbClr val="002A41"/>
                </a:solidFill>
                <a:latin typeface="Arial"/>
                <a:cs typeface="Arial"/>
              </a:defRPr>
            </a:lvl2pPr>
            <a:lvl3pPr marL="767981" indent="-383990">
              <a:spcBef>
                <a:spcPts val="1067"/>
              </a:spcBef>
              <a:buFont typeface="Lucida Grande"/>
              <a:buChar char="–"/>
              <a:defRPr sz="2400">
                <a:solidFill>
                  <a:srgbClr val="002A41"/>
                </a:solidFill>
                <a:latin typeface="Arial"/>
                <a:cs typeface="Arial"/>
              </a:defRPr>
            </a:lvl3pPr>
            <a:lvl4pPr>
              <a:defRPr sz="2400">
                <a:latin typeface="Arial"/>
                <a:cs typeface="Arial"/>
              </a:defRPr>
            </a:lvl4pPr>
            <a:lvl5pPr>
              <a:defRPr sz="24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959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rham Text Slide - 3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737" y="369979"/>
            <a:ext cx="10536517" cy="1143000"/>
          </a:xfrm>
        </p:spPr>
        <p:txBody>
          <a:bodyPr lIns="0" tIns="0" rIns="0" bIns="0" anchor="t">
            <a:noAutofit/>
          </a:bodyPr>
          <a:lstStyle>
            <a:lvl1pPr algn="l">
              <a:defRPr sz="3200" b="1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5986" y="6230447"/>
            <a:ext cx="1020673" cy="423471"/>
          </a:xfrm>
          <a:prstGeom prst="rect">
            <a:avLst/>
          </a:prstGeom>
        </p:spPr>
      </p:pic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828738" y="1632944"/>
            <a:ext cx="3246737" cy="3886200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533"/>
              </a:spcBef>
              <a:buNone/>
              <a:defRPr sz="1867">
                <a:solidFill>
                  <a:srgbClr val="002A41"/>
                </a:solidFill>
                <a:latin typeface="Arial"/>
                <a:cs typeface="Arial"/>
              </a:defRPr>
            </a:lvl1pPr>
            <a:lvl2pPr marL="383990" indent="-383990">
              <a:spcBef>
                <a:spcPts val="533"/>
              </a:spcBef>
              <a:buClr>
                <a:srgbClr val="68246D"/>
              </a:buClr>
              <a:buFont typeface="Arial"/>
              <a:buChar char="•"/>
              <a:defRPr sz="1867">
                <a:solidFill>
                  <a:srgbClr val="002A41"/>
                </a:solidFill>
                <a:latin typeface="Arial"/>
                <a:cs typeface="Arial"/>
              </a:defRPr>
            </a:lvl2pPr>
            <a:lvl3pPr marL="767981" indent="-383990">
              <a:spcBef>
                <a:spcPts val="533"/>
              </a:spcBef>
              <a:buFont typeface="Lucida Grande"/>
              <a:buChar char="–"/>
              <a:defRPr sz="1867">
                <a:solidFill>
                  <a:srgbClr val="002A41"/>
                </a:solidFill>
                <a:latin typeface="Arial"/>
                <a:cs typeface="Arial"/>
              </a:defRPr>
            </a:lvl3pPr>
            <a:lvl4pPr>
              <a:defRPr sz="2400">
                <a:latin typeface="Arial"/>
                <a:cs typeface="Arial"/>
              </a:defRPr>
            </a:lvl4pPr>
            <a:lvl5pPr>
              <a:defRPr sz="24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quarter" idx="14"/>
          </p:nvPr>
        </p:nvSpPr>
        <p:spPr>
          <a:xfrm>
            <a:off x="4473629" y="1632944"/>
            <a:ext cx="3246737" cy="3886200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533"/>
              </a:spcBef>
              <a:buNone/>
              <a:defRPr sz="1867">
                <a:solidFill>
                  <a:srgbClr val="002A41"/>
                </a:solidFill>
                <a:latin typeface="Arial"/>
                <a:cs typeface="Arial"/>
              </a:defRPr>
            </a:lvl1pPr>
            <a:lvl2pPr marL="383990" indent="-383990">
              <a:spcBef>
                <a:spcPts val="533"/>
              </a:spcBef>
              <a:buClr>
                <a:srgbClr val="68246D"/>
              </a:buClr>
              <a:buFont typeface="Arial"/>
              <a:buChar char="•"/>
              <a:defRPr sz="1867">
                <a:solidFill>
                  <a:srgbClr val="002A41"/>
                </a:solidFill>
                <a:latin typeface="Arial"/>
                <a:cs typeface="Arial"/>
              </a:defRPr>
            </a:lvl2pPr>
            <a:lvl3pPr marL="767981" indent="-383990">
              <a:spcBef>
                <a:spcPts val="533"/>
              </a:spcBef>
              <a:buFont typeface="Lucida Grande"/>
              <a:buChar char="–"/>
              <a:defRPr sz="1867">
                <a:solidFill>
                  <a:srgbClr val="002A41"/>
                </a:solidFill>
                <a:latin typeface="Arial"/>
                <a:cs typeface="Arial"/>
              </a:defRPr>
            </a:lvl3pPr>
            <a:lvl4pPr>
              <a:defRPr sz="2400">
                <a:latin typeface="Arial"/>
                <a:cs typeface="Arial"/>
              </a:defRPr>
            </a:lvl4pPr>
            <a:lvl5pPr>
              <a:defRPr sz="24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15"/>
          </p:nvPr>
        </p:nvSpPr>
        <p:spPr>
          <a:xfrm>
            <a:off x="8118518" y="1632944"/>
            <a:ext cx="3246737" cy="3886200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533"/>
              </a:spcBef>
              <a:buNone/>
              <a:defRPr sz="1867">
                <a:solidFill>
                  <a:srgbClr val="002A41"/>
                </a:solidFill>
                <a:latin typeface="Arial"/>
                <a:cs typeface="Arial"/>
              </a:defRPr>
            </a:lvl1pPr>
            <a:lvl2pPr marL="383990" indent="-383990">
              <a:spcBef>
                <a:spcPts val="533"/>
              </a:spcBef>
              <a:buClr>
                <a:srgbClr val="68246D"/>
              </a:buClr>
              <a:buFont typeface="Arial"/>
              <a:buChar char="•"/>
              <a:defRPr sz="1867">
                <a:solidFill>
                  <a:srgbClr val="002A41"/>
                </a:solidFill>
                <a:latin typeface="Arial"/>
                <a:cs typeface="Arial"/>
              </a:defRPr>
            </a:lvl2pPr>
            <a:lvl3pPr marL="767981" indent="-383990">
              <a:spcBef>
                <a:spcPts val="533"/>
              </a:spcBef>
              <a:buFont typeface="Lucida Grande"/>
              <a:buChar char="–"/>
              <a:defRPr sz="1867">
                <a:solidFill>
                  <a:srgbClr val="002A41"/>
                </a:solidFill>
                <a:latin typeface="Arial"/>
                <a:cs typeface="Arial"/>
              </a:defRPr>
            </a:lvl3pPr>
            <a:lvl4pPr>
              <a:defRPr sz="2400">
                <a:latin typeface="Arial"/>
                <a:cs typeface="Arial"/>
              </a:defRPr>
            </a:lvl4pPr>
            <a:lvl5pPr>
              <a:defRPr sz="24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600777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rham Breaker Slide">
    <p:bg>
      <p:bgPr>
        <a:solidFill>
          <a:srgbClr val="A5C8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5986" y="6230447"/>
            <a:ext cx="1020673" cy="423471"/>
          </a:xfrm>
          <a:prstGeom prst="rect">
            <a:avLst/>
          </a:prstGeom>
        </p:spPr>
      </p:pic>
      <p:sp>
        <p:nvSpPr>
          <p:cNvPr id="6" name="Content Placeholder 3"/>
          <p:cNvSpPr>
            <a:spLocks noGrp="1"/>
          </p:cNvSpPr>
          <p:nvPr>
            <p:ph sz="quarter" idx="11"/>
          </p:nvPr>
        </p:nvSpPr>
        <p:spPr>
          <a:xfrm>
            <a:off x="2844658" y="1632944"/>
            <a:ext cx="6891867" cy="3886200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1333"/>
              </a:spcBef>
              <a:buNone/>
              <a:defRPr sz="3200">
                <a:solidFill>
                  <a:srgbClr val="54145A"/>
                </a:solidFill>
                <a:latin typeface="Arial"/>
                <a:cs typeface="Arial"/>
              </a:defRPr>
            </a:lvl1pPr>
            <a:lvl2pPr marL="383990" indent="-383990">
              <a:spcBef>
                <a:spcPts val="1333"/>
              </a:spcBef>
              <a:buClr>
                <a:srgbClr val="68246D"/>
              </a:buClr>
              <a:buFont typeface="Arial"/>
              <a:buChar char="•"/>
              <a:defRPr sz="3200">
                <a:solidFill>
                  <a:srgbClr val="54145A"/>
                </a:solidFill>
                <a:latin typeface="Arial"/>
                <a:cs typeface="Arial"/>
              </a:defRPr>
            </a:lvl2pPr>
            <a:lvl3pPr marL="767981" indent="-383990">
              <a:spcBef>
                <a:spcPts val="1333"/>
              </a:spcBef>
              <a:buFont typeface="Lucida Grande"/>
              <a:buChar char="–"/>
              <a:defRPr sz="3200">
                <a:solidFill>
                  <a:srgbClr val="54145A"/>
                </a:solidFill>
                <a:latin typeface="Arial"/>
                <a:cs typeface="Arial"/>
              </a:defRPr>
            </a:lvl3pPr>
            <a:lvl4pPr>
              <a:defRPr sz="2400">
                <a:latin typeface="Arial"/>
                <a:cs typeface="Arial"/>
              </a:defRPr>
            </a:lvl4pPr>
            <a:lvl5pPr>
              <a:defRPr sz="24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564307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189BA-01D0-0648-AF2A-6B4CD6B57EC9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F0FCF-E24C-CA41-A373-9E4EFBCD4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111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9391651" y="4057651"/>
            <a:ext cx="2800349" cy="2800349"/>
            <a:chOff x="4437" y="1917"/>
            <a:chExt cx="1323" cy="1323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4437" y="1917"/>
              <a:ext cx="1323" cy="1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609585"/>
              <a:endParaRPr lang="en-GB" sz="2400">
                <a:solidFill>
                  <a:srgbClr val="002A41"/>
                </a:solidFill>
                <a:latin typeface="Calibri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4437" y="1917"/>
              <a:ext cx="1326" cy="1326"/>
            </a:xfrm>
            <a:custGeom>
              <a:avLst/>
              <a:gdLst>
                <a:gd name="T0" fmla="*/ 0 w 4799"/>
                <a:gd name="T1" fmla="*/ 0 h 4799"/>
                <a:gd name="T2" fmla="*/ 0 w 4799"/>
                <a:gd name="T3" fmla="*/ 0 h 4799"/>
                <a:gd name="T4" fmla="*/ 4799 w 4799"/>
                <a:gd name="T5" fmla="*/ 0 h 4799"/>
                <a:gd name="T6" fmla="*/ 4799 w 4799"/>
                <a:gd name="T7" fmla="*/ 4799 h 4799"/>
                <a:gd name="T8" fmla="*/ 0 w 4799"/>
                <a:gd name="T9" fmla="*/ 0 h 47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99" h="4799">
                  <a:moveTo>
                    <a:pt x="0" y="0"/>
                  </a:moveTo>
                  <a:lnTo>
                    <a:pt x="0" y="0"/>
                  </a:lnTo>
                  <a:lnTo>
                    <a:pt x="4799" y="0"/>
                  </a:lnTo>
                  <a:lnTo>
                    <a:pt x="4799" y="4799"/>
                  </a:lnTo>
                  <a:cubicBezTo>
                    <a:pt x="2149" y="4799"/>
                    <a:pt x="0" y="2649"/>
                    <a:pt x="0" y="0"/>
                  </a:cubicBezTo>
                  <a:close/>
                </a:path>
              </a:pathLst>
            </a:custGeom>
            <a:solidFill>
              <a:srgbClr val="54135A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609585"/>
              <a:endParaRPr lang="en-GB" sz="2400">
                <a:solidFill>
                  <a:srgbClr val="002A41"/>
                </a:solidFill>
                <a:latin typeface="Calibri"/>
              </a:endParaRPr>
            </a:p>
          </p:txBody>
        </p:sp>
      </p:grpSp>
      <p:pic>
        <p:nvPicPr>
          <p:cNvPr id="5" name="Picture 4" descr="A group of people sitting in chairs&#10;&#10;Description automatically generated with medium confidence">
            <a:extLst>
              <a:ext uri="{FF2B5EF4-FFF2-40B4-BE49-F238E27FC236}">
                <a16:creationId xmlns:a16="http://schemas.microsoft.com/office/drawing/2014/main" id="{F0088659-173F-A881-E813-A3ECC3660CD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4646"/>
          <a:stretch/>
        </p:blipFill>
        <p:spPr>
          <a:xfrm>
            <a:off x="9391650" y="2379725"/>
            <a:ext cx="2800349" cy="1677925"/>
          </a:xfrm>
          <a:prstGeom prst="snipRound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3DD1979E-A363-69D7-825D-2CA5ACEF369D}"/>
              </a:ext>
            </a:extLst>
          </p:cNvPr>
          <p:cNvSpPr txBox="1">
            <a:spLocks/>
          </p:cNvSpPr>
          <p:nvPr/>
        </p:nvSpPr>
        <p:spPr>
          <a:xfrm>
            <a:off x="525959" y="405360"/>
            <a:ext cx="9465766" cy="604681"/>
          </a:xfrm>
          <a:prstGeom prst="rect">
            <a:avLst/>
          </a:prstGeom>
          <a:solidFill>
            <a:schemeClr val="bg1"/>
          </a:solidFill>
        </p:spPr>
        <p:txBody>
          <a:bodyPr vert="horz" lIns="0" tIns="0" rIns="0" bIns="0" rtlCol="0" anchor="t">
            <a:noAutofit/>
          </a:bodyPr>
          <a:lstStyle>
            <a:lvl1pPr algn="l" defTabSz="609585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54145A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4000" dirty="0">
                <a:solidFill>
                  <a:srgbClr val="68246D"/>
                </a:solidFill>
              </a:rPr>
              <a:t>Respectful Engagement Agreement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9ADD678-7A34-EAAC-54B5-664CC688F515}"/>
              </a:ext>
            </a:extLst>
          </p:cNvPr>
          <p:cNvSpPr/>
          <p:nvPr/>
        </p:nvSpPr>
        <p:spPr>
          <a:xfrm>
            <a:off x="440234" y="1243076"/>
            <a:ext cx="919906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2A4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want everyone to feel able to contribute in this activity.</a:t>
            </a:r>
            <a:r>
              <a:rPr lang="en-GB" sz="2000" b="1" dirty="0">
                <a:solidFill>
                  <a:srgbClr val="002A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002A4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2A4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By participating, each attendee agrees that: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3AEC58BC-8673-C179-FED6-73A735774260}"/>
              </a:ext>
            </a:extLst>
          </p:cNvPr>
          <p:cNvSpPr txBox="1">
            <a:spLocks/>
          </p:cNvSpPr>
          <p:nvPr/>
        </p:nvSpPr>
        <p:spPr>
          <a:xfrm>
            <a:off x="-190501" y="2446038"/>
            <a:ext cx="9667876" cy="3526137"/>
          </a:xfrm>
          <a:prstGeom prst="rect">
            <a:avLst/>
          </a:prstGeom>
          <a:noFill/>
        </p:spPr>
        <p:txBody>
          <a:bodyPr/>
          <a:lstStyle>
            <a:lvl1pPr marL="457189" indent="-457189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42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75" indent="-380990" algn="l" defTabSz="609585" rtl="0" eaLnBrk="1" latinLnBrk="0" hangingPunct="1">
              <a:spcBef>
                <a:spcPct val="20000"/>
              </a:spcBef>
              <a:buFont typeface="Arial"/>
              <a:buChar char="–"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609585" rtl="0" eaLnBrk="1" latinLnBrk="0" hangingPunct="1">
              <a:spcBef>
                <a:spcPct val="20000"/>
              </a:spcBef>
              <a:buFont typeface="Arial"/>
              <a:buChar char="–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609585" rtl="0" eaLnBrk="1" latinLnBrk="0" hangingPunct="1">
              <a:spcBef>
                <a:spcPct val="20000"/>
              </a:spcBef>
              <a:buFont typeface="Arial"/>
              <a:buChar char="»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Clr>
                <a:srgbClr val="68246D"/>
              </a:buClr>
              <a:buFont typeface="Arial" panose="020B0604020202020204" pitchFamily="34" charset="0"/>
              <a:buChar char="►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All communication will be respectful and considerate of people from different cultural backgrounds.</a:t>
            </a:r>
          </a:p>
          <a:p>
            <a:pPr lvl="1">
              <a:buClr>
                <a:srgbClr val="68246D"/>
              </a:buClr>
              <a:buFont typeface="Arial" panose="020B0604020202020204" pitchFamily="34" charset="0"/>
              <a:buChar char="►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We will respect everyone’s pronouns.</a:t>
            </a:r>
          </a:p>
          <a:p>
            <a:pPr lvl="1">
              <a:buClr>
                <a:srgbClr val="68246D"/>
              </a:buClr>
              <a:buFont typeface="Arial" panose="020B0604020202020204" pitchFamily="34" charset="0"/>
              <a:buChar char="►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We will be kind to each other and will not insult or put down other attendees.</a:t>
            </a:r>
          </a:p>
          <a:p>
            <a:pPr lvl="1">
              <a:buClr>
                <a:srgbClr val="68246D"/>
              </a:buClr>
              <a:buFont typeface="Arial" panose="020B0604020202020204" pitchFamily="34" charset="0"/>
              <a:buChar char="►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We will contribute to the discussion with a constructive and positive approach.</a:t>
            </a:r>
          </a:p>
          <a:p>
            <a:pPr lvl="1">
              <a:buClr>
                <a:srgbClr val="68246D"/>
              </a:buClr>
              <a:buFont typeface="Arial" panose="020B0604020202020204" pitchFamily="34" charset="0"/>
              <a:buChar char="►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We will not make exclusionary jokes or harass others. </a:t>
            </a:r>
          </a:p>
          <a:p>
            <a:pPr lvl="1">
              <a:buClr>
                <a:srgbClr val="68246D"/>
              </a:buClr>
              <a:buFont typeface="Arial" panose="020B0604020202020204" pitchFamily="34" charset="0"/>
              <a:buChar char="►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We will take a step back if necessary, so that all people can engage.</a:t>
            </a:r>
          </a:p>
          <a:p>
            <a:pPr lvl="1">
              <a:buClr>
                <a:srgbClr val="68246D"/>
              </a:buClr>
              <a:buFont typeface="Arial" panose="020B0604020202020204" pitchFamily="34" charset="0"/>
              <a:buChar char="►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We will respect people’s accounts of their experiences of marginalisation and will not dispute their lived experience.</a:t>
            </a:r>
          </a:p>
          <a:p>
            <a:pPr lvl="1">
              <a:buClr>
                <a:srgbClr val="68246D"/>
              </a:buClr>
              <a:buFont typeface="Arial" panose="020B0604020202020204" pitchFamily="34" charset="0"/>
              <a:buChar char="►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We recognise the importance of pronouncing names correctly. Where possible, we will adopt strategies to avoid mispronunciation.</a:t>
            </a:r>
          </a:p>
          <a:p>
            <a:pPr marL="609585" lvl="1" indent="0">
              <a:buClr>
                <a:srgbClr val="68246D"/>
              </a:buClr>
              <a:buNone/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585" lvl="1" indent="0">
              <a:buClr>
                <a:srgbClr val="68246D"/>
              </a:buClr>
              <a:buNone/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51239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Durham University">
      <a:dk1>
        <a:srgbClr val="002A41"/>
      </a:dk1>
      <a:lt1>
        <a:sysClr val="window" lastClr="FFFFFF"/>
      </a:lt1>
      <a:dk2>
        <a:srgbClr val="54145A"/>
      </a:dk2>
      <a:lt2>
        <a:srgbClr val="CBA8B1"/>
      </a:lt2>
      <a:accent1>
        <a:srgbClr val="00AEEF"/>
      </a:accent1>
      <a:accent2>
        <a:srgbClr val="A5C8D0"/>
      </a:accent2>
      <a:accent3>
        <a:srgbClr val="AFA961"/>
      </a:accent3>
      <a:accent4>
        <a:srgbClr val="B3BDB1"/>
      </a:accent4>
      <a:accent5>
        <a:srgbClr val="FFD53A"/>
      </a:accent5>
      <a:accent6>
        <a:srgbClr val="DACDA2"/>
      </a:accent6>
      <a:hlink>
        <a:srgbClr val="BE1E2D"/>
      </a:hlink>
      <a:folHlink>
        <a:srgbClr val="B6AAA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Durham University_powerpoint 29.08.19 FINAL.potx" id="{15F0B36B-451E-467F-AC1D-6B634029385F}" vid="{75B5DF01-1AD8-4B24-959A-92377C0E24A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44D34E8CC68A4091AB4D01ACEF51AF" ma:contentTypeVersion="14" ma:contentTypeDescription="Create a new document." ma:contentTypeScope="" ma:versionID="a976f2a8299ac96eba0e8112206439e5">
  <xsd:schema xmlns:xsd="http://www.w3.org/2001/XMLSchema" xmlns:xs="http://www.w3.org/2001/XMLSchema" xmlns:p="http://schemas.microsoft.com/office/2006/metadata/properties" xmlns:ns3="5211a5d4-c5b8-4ec1-94e0-becb1d788fa9" xmlns:ns4="6ea06bf1-1f85-408f-911c-29ce71d5ef59" targetNamespace="http://schemas.microsoft.com/office/2006/metadata/properties" ma:root="true" ma:fieldsID="962c2fd8cb00e9239d2550b8d87aa35a" ns3:_="" ns4:_="">
    <xsd:import namespace="5211a5d4-c5b8-4ec1-94e0-becb1d788fa9"/>
    <xsd:import namespace="6ea06bf1-1f85-408f-911c-29ce71d5ef5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11a5d4-c5b8-4ec1-94e0-becb1d788f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a06bf1-1f85-408f-911c-29ce71d5ef5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2DF4266-5374-433B-BAAD-7937E93CF611}">
  <ds:schemaRefs>
    <ds:schemaRef ds:uri="http://purl.org/dc/elements/1.1/"/>
    <ds:schemaRef ds:uri="http://schemas.microsoft.com/office/2006/metadata/properties"/>
    <ds:schemaRef ds:uri="5211a5d4-c5b8-4ec1-94e0-becb1d788fa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6ea06bf1-1f85-408f-911c-29ce71d5ef5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D59A533-D2AC-4318-8A11-77BAB832A7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11a5d4-c5b8-4ec1-94e0-becb1d788fa9"/>
    <ds:schemaRef ds:uri="6ea06bf1-1f85-408f-911c-29ce71d5ef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949ECC4-3AEF-4C88-86B5-4278593000C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3276</TotalTime>
  <Words>137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Lucida Grande</vt:lpstr>
      <vt:lpstr>Arial</vt:lpstr>
      <vt:lpstr>Calibri</vt:lpstr>
      <vt:lpstr>1_Office Theme</vt:lpstr>
      <vt:lpstr>PowerPoint Presentation</vt:lpstr>
    </vt:vector>
  </TitlesOfParts>
  <Company>Durham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EARNSHAW, MEL H.</dc:creator>
  <cp:lastModifiedBy>EARNSHAW, MEL H.</cp:lastModifiedBy>
  <cp:revision>7</cp:revision>
  <dcterms:created xsi:type="dcterms:W3CDTF">2021-03-04T18:59:52Z</dcterms:created>
  <dcterms:modified xsi:type="dcterms:W3CDTF">2023-06-28T13:26:17Z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0x010100D944D34E8CC68A4091AB4D01ACEF51AF</vt:lpwstr>
  </property>
</Properties>
</file>